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5" r:id="rId2"/>
    <p:sldId id="267" r:id="rId3"/>
    <p:sldId id="256" r:id="rId4"/>
    <p:sldId id="261" r:id="rId5"/>
    <p:sldId id="272" r:id="rId6"/>
    <p:sldId id="271" r:id="rId7"/>
    <p:sldId id="273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5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2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9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8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6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8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1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0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2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3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1F925A-4076-4E78-B16D-9CB13FEE3337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CB48-9ED8-4C2E-ACA1-3D9CABEF6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60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7289" cy="1879002"/>
          </a:xfrm>
        </p:spPr>
        <p:txBody>
          <a:bodyPr/>
          <a:lstStyle/>
          <a:p>
            <a:pPr algn="ctr"/>
            <a:r>
              <a:rPr lang="en-US" sz="3600" dirty="0" smtClean="0"/>
              <a:t>O’ZBEKISTON RESPUBLIKASI </a:t>
            </a:r>
            <a:br>
              <a:rPr lang="en-US" sz="3600" dirty="0" smtClean="0"/>
            </a:br>
            <a:r>
              <a:rPr lang="en-US" sz="3600" dirty="0" smtClean="0"/>
              <a:t>SOG’LIQNI SAQLASH VAZIRLIGI</a:t>
            </a:r>
            <a:br>
              <a:rPr lang="en-US" sz="3600" dirty="0" smtClean="0"/>
            </a:br>
            <a:r>
              <a:rPr lang="en-US" sz="3600" dirty="0" smtClean="0"/>
              <a:t>TOSHKENT FARMASEVTIKA INSTITUTI </a:t>
            </a:r>
            <a:br>
              <a:rPr lang="en-US" sz="3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2301240"/>
            <a:ext cx="12192000" cy="138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</a:rPr>
              <a:t>MAVZU: </a:t>
            </a:r>
            <a:r>
              <a:rPr lang="en-US" sz="4000" dirty="0" err="1" smtClean="0">
                <a:solidFill>
                  <a:schemeClr val="tx2"/>
                </a:solidFill>
              </a:rPr>
              <a:t>Mahalliy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xomashyolar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asosida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dorivor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ketgut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ishlab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chiqish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va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standartlash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64280" y="4114800"/>
            <a:ext cx="8244840" cy="2175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 defTabSz="457200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lmiy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rahbar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N.M.Vaxidova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 defTabSz="457200">
              <a:spcBef>
                <a:spcPct val="0"/>
              </a:spcBef>
            </a:pPr>
            <a:r>
              <a:rPr lang="en-US" sz="400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Talaba</a:t>
            </a:r>
            <a:r>
              <a:rPr lang="en-US" sz="4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A.B. </a:t>
            </a:r>
            <a:r>
              <a:rPr lang="en-US" sz="400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Zokirov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111" y="457200"/>
            <a:ext cx="4396339" cy="6019800"/>
          </a:xfrm>
        </p:spPr>
        <p:txBody>
          <a:bodyPr/>
          <a:lstStyle/>
          <a:p>
            <a:r>
              <a:rPr lang="en-US" sz="2800" dirty="0" err="1" smtClean="0"/>
              <a:t>Ketgut</a:t>
            </a:r>
            <a:r>
              <a:rPr lang="en-US" sz="2800" dirty="0" smtClean="0"/>
              <a:t> (</a:t>
            </a:r>
            <a:r>
              <a:rPr lang="en-US" sz="2800" dirty="0" err="1" smtClean="0"/>
              <a:t>ing</a:t>
            </a:r>
            <a:r>
              <a:rPr lang="en-US" sz="2800" dirty="0" smtClean="0"/>
              <a:t>. Catgut, </a:t>
            </a:r>
            <a:r>
              <a:rPr lang="en-US" sz="2800" dirty="0" err="1" smtClean="0"/>
              <a:t>cattlegut</a:t>
            </a:r>
            <a:r>
              <a:rPr lang="en-US" sz="2800" dirty="0" smtClean="0"/>
              <a:t> </a:t>
            </a:r>
            <a:r>
              <a:rPr lang="en-US" sz="2800" dirty="0" err="1" smtClean="0"/>
              <a:t>so’zidan</a:t>
            </a:r>
            <a:r>
              <a:rPr lang="en-US" sz="2800" dirty="0" smtClean="0"/>
              <a:t> </a:t>
            </a:r>
            <a:r>
              <a:rPr lang="en-US" sz="2800" dirty="0" err="1" smtClean="0"/>
              <a:t>qisqartirilgan</a:t>
            </a:r>
            <a:r>
              <a:rPr lang="en-US" sz="2800" dirty="0" smtClean="0"/>
              <a:t> “</a:t>
            </a:r>
            <a:r>
              <a:rPr lang="en-US" sz="2800" dirty="0" err="1" smtClean="0"/>
              <a:t>qoramol</a:t>
            </a:r>
            <a:r>
              <a:rPr lang="en-US" sz="2800" dirty="0" smtClean="0"/>
              <a:t> </a:t>
            </a:r>
            <a:r>
              <a:rPr lang="en-US" sz="2800" dirty="0" err="1" smtClean="0"/>
              <a:t>ichagi</a:t>
            </a:r>
            <a:r>
              <a:rPr lang="en-US" sz="2800" dirty="0" smtClean="0"/>
              <a:t>”)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/>
              <a:t>Ketgut</a:t>
            </a:r>
            <a:r>
              <a:rPr lang="en-US" sz="2800" dirty="0"/>
              <a:t> – </a:t>
            </a:r>
            <a:r>
              <a:rPr lang="en-US" sz="2800" dirty="0" err="1"/>
              <a:t>o’z-o’zidan</a:t>
            </a:r>
            <a:r>
              <a:rPr lang="en-US" sz="2800" dirty="0"/>
              <a:t> </a:t>
            </a:r>
            <a:r>
              <a:rPr lang="en-US" sz="2800" dirty="0" err="1"/>
              <a:t>so’riluvchan</a:t>
            </a:r>
            <a:r>
              <a:rPr lang="en-US" sz="2800" dirty="0"/>
              <a:t> </a:t>
            </a:r>
            <a:r>
              <a:rPr lang="en-US" sz="2800" dirty="0" err="1"/>
              <a:t>jarrohlik</a:t>
            </a:r>
            <a:r>
              <a:rPr lang="en-US" sz="2800" dirty="0"/>
              <a:t> </a:t>
            </a:r>
            <a:r>
              <a:rPr lang="en-US" sz="2800" dirty="0" err="1"/>
              <a:t>tikish</a:t>
            </a:r>
            <a:r>
              <a:rPr lang="en-US" sz="2800" dirty="0"/>
              <a:t> </a:t>
            </a:r>
            <a:r>
              <a:rPr lang="en-US" sz="2800" dirty="0" err="1"/>
              <a:t>ashyosi</a:t>
            </a:r>
            <a:r>
              <a:rPr lang="en-US" sz="2800" dirty="0"/>
              <a:t> </a:t>
            </a:r>
            <a:r>
              <a:rPr lang="en-US" sz="2800" dirty="0" err="1"/>
              <a:t>bo’lib</a:t>
            </a:r>
            <a:r>
              <a:rPr lang="en-US" sz="2800" dirty="0"/>
              <a:t>, </a:t>
            </a:r>
            <a:r>
              <a:rPr lang="en-US" sz="2800" dirty="0" err="1"/>
              <a:t>uni</a:t>
            </a:r>
            <a:r>
              <a:rPr lang="en-US" sz="2800" dirty="0"/>
              <a:t>  </a:t>
            </a:r>
            <a:r>
              <a:rPr lang="en-US" sz="2800" dirty="0" err="1"/>
              <a:t>tayyorlashda</a:t>
            </a:r>
            <a:r>
              <a:rPr lang="en-US" sz="2800" dirty="0"/>
              <a:t> </a:t>
            </a:r>
            <a:r>
              <a:rPr lang="en-US" sz="2800" dirty="0" err="1"/>
              <a:t>qoramol</a:t>
            </a:r>
            <a:r>
              <a:rPr lang="en-US" sz="2800" dirty="0"/>
              <a:t> </a:t>
            </a:r>
            <a:r>
              <a:rPr lang="en-US" sz="2800" dirty="0" err="1"/>
              <a:t>hamda</a:t>
            </a:r>
            <a:r>
              <a:rPr lang="en-US" sz="2800" dirty="0"/>
              <a:t> </a:t>
            </a:r>
            <a:r>
              <a:rPr lang="en-US" sz="2800" dirty="0" err="1"/>
              <a:t>qo’y</a:t>
            </a:r>
            <a:r>
              <a:rPr lang="en-US" sz="2800" dirty="0"/>
              <a:t> </a:t>
            </a:r>
            <a:r>
              <a:rPr lang="en-US" sz="2800" dirty="0" err="1"/>
              <a:t>ichaklaridan</a:t>
            </a:r>
            <a:r>
              <a:rPr lang="en-US" sz="2800" dirty="0"/>
              <a:t> </a:t>
            </a:r>
            <a:r>
              <a:rPr lang="en-US" sz="2800" dirty="0" err="1"/>
              <a:t>foydalaniladi</a:t>
            </a:r>
            <a:r>
              <a:rPr lang="en-US" sz="2800" dirty="0"/>
              <a:t>.</a:t>
            </a:r>
            <a:endParaRPr lang="ru-RU" sz="2800" dirty="0"/>
          </a:p>
          <a:p>
            <a:endParaRPr lang="en-US" sz="2000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594360"/>
            <a:ext cx="6349165" cy="5665151"/>
          </a:xfrm>
        </p:spPr>
      </p:pic>
    </p:spTree>
    <p:extLst>
      <p:ext uri="{BB962C8B-B14F-4D97-AF65-F5344CB8AC3E}">
        <p14:creationId xmlns:p14="http://schemas.microsoft.com/office/powerpoint/2010/main" val="19662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53989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chemeClr val="tx1"/>
                </a:solidFill>
              </a:rPr>
              <a:t>Ketgut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uchun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asosiy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talablar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42709"/>
            <a:ext cx="8229600" cy="5000625"/>
          </a:xfrm>
        </p:spPr>
        <p:txBody>
          <a:bodyPr>
            <a:normAutofit/>
          </a:bodyPr>
          <a:lstStyle/>
          <a:p>
            <a:pPr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Biomuvofiqlik</a:t>
            </a:r>
            <a:r>
              <a:rPr lang="ru-RU" sz="2400" dirty="0" smtClean="0"/>
              <a:t>;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Biodegradatsiya</a:t>
            </a:r>
            <a:r>
              <a:rPr lang="ru-RU" sz="2400" dirty="0" smtClean="0"/>
              <a:t>;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Avtomatizatsiya</a:t>
            </a:r>
            <a:r>
              <a:rPr lang="ru-RU" sz="2400" dirty="0" smtClean="0"/>
              <a:t>:</a:t>
            </a:r>
          </a:p>
          <a:p>
            <a:pPr lvl="1"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Ipning</a:t>
            </a:r>
            <a:r>
              <a:rPr lang="en-US" sz="2400" dirty="0" smtClean="0"/>
              <a:t> </a:t>
            </a:r>
            <a:r>
              <a:rPr lang="en-US" sz="2400" dirty="0" err="1" smtClean="0"/>
              <a:t>tashqi</a:t>
            </a:r>
            <a:r>
              <a:rPr lang="en-US" sz="2400" dirty="0" smtClean="0"/>
              <a:t> </a:t>
            </a:r>
            <a:r>
              <a:rPr lang="en-US" sz="2400" dirty="0" err="1" smtClean="0"/>
              <a:t>xususiyatlari</a:t>
            </a:r>
            <a:r>
              <a:rPr lang="ru-RU" sz="2400" dirty="0" smtClean="0"/>
              <a:t>,</a:t>
            </a:r>
          </a:p>
          <a:p>
            <a:pPr lvl="1"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Ipning</a:t>
            </a:r>
            <a:r>
              <a:rPr lang="en-US" sz="2400" dirty="0" smtClean="0"/>
              <a:t> </a:t>
            </a:r>
            <a:r>
              <a:rPr lang="en-US" sz="2400" dirty="0" err="1" smtClean="0"/>
              <a:t>igna</a:t>
            </a:r>
            <a:r>
              <a:rPr lang="en-US" sz="2400" dirty="0" smtClean="0"/>
              <a:t> </a:t>
            </a:r>
            <a:r>
              <a:rPr lang="en-US" sz="2400" dirty="0" err="1" smtClean="0"/>
              <a:t>bilan</a:t>
            </a:r>
            <a:r>
              <a:rPr lang="en-US" sz="2400" dirty="0" smtClean="0"/>
              <a:t> </a:t>
            </a:r>
            <a:r>
              <a:rPr lang="en-US" sz="2400" dirty="0" err="1" smtClean="0"/>
              <a:t>ulanish</a:t>
            </a:r>
            <a:r>
              <a:rPr lang="en-US" sz="2400" dirty="0" smtClean="0"/>
              <a:t> </a:t>
            </a:r>
            <a:r>
              <a:rPr lang="en-US" sz="2400" dirty="0" err="1" smtClean="0"/>
              <a:t>usullari</a:t>
            </a:r>
            <a:r>
              <a:rPr lang="ru-RU" sz="2400" dirty="0" smtClean="0"/>
              <a:t>;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Manipulyatsiyon</a:t>
            </a:r>
            <a:r>
              <a:rPr lang="en-US" sz="2400" dirty="0" smtClean="0"/>
              <a:t> </a:t>
            </a:r>
            <a:r>
              <a:rPr lang="en-US" sz="2400" dirty="0" err="1" smtClean="0"/>
              <a:t>xususiyatlar</a:t>
            </a:r>
            <a:r>
              <a:rPr lang="ru-RU" sz="2400" dirty="0" smtClean="0"/>
              <a:t>:</a:t>
            </a:r>
          </a:p>
          <a:p>
            <a:pPr lvl="1"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Elastiklik</a:t>
            </a:r>
            <a:r>
              <a:rPr lang="ru-RU" sz="2400" dirty="0" smtClean="0"/>
              <a:t>,</a:t>
            </a:r>
          </a:p>
          <a:p>
            <a:pPr lvl="1"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Egiluvchanlik</a:t>
            </a:r>
            <a:r>
              <a:rPr lang="ru-RU" sz="2400" dirty="0" smtClean="0"/>
              <a:t>;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sz="2400" dirty="0" err="1" smtClean="0"/>
              <a:t>Mahkamlik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860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Ketgut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chiqarish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6" y="1752600"/>
            <a:ext cx="5134013" cy="45037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1737360"/>
            <a:ext cx="6049827" cy="4518977"/>
          </a:xfrm>
        </p:spPr>
        <p:txBody>
          <a:bodyPr>
            <a:noAutofit/>
          </a:bodyPr>
          <a:lstStyle/>
          <a:p>
            <a:r>
              <a:rPr lang="en-US" sz="2400" dirty="0" err="1"/>
              <a:t>Ketgut</a:t>
            </a:r>
            <a:r>
              <a:rPr lang="en-US" sz="2400" dirty="0"/>
              <a:t> </a:t>
            </a:r>
            <a:r>
              <a:rPr lang="en-US" sz="2400" dirty="0" err="1"/>
              <a:t>ishlab</a:t>
            </a:r>
            <a:r>
              <a:rPr lang="en-US" sz="2400" dirty="0"/>
              <a:t> </a:t>
            </a:r>
            <a:r>
              <a:rPr lang="en-US" sz="2400" dirty="0" err="1"/>
              <a:t>chiqarish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qo’y</a:t>
            </a:r>
            <a:r>
              <a:rPr lang="en-US" sz="2400" dirty="0"/>
              <a:t> </a:t>
            </a:r>
            <a:r>
              <a:rPr lang="en-US" sz="2400" dirty="0" err="1"/>
              <a:t>ingichka</a:t>
            </a:r>
            <a:r>
              <a:rPr lang="en-US" sz="2400" dirty="0"/>
              <a:t> </a:t>
            </a:r>
            <a:r>
              <a:rPr lang="en-US" sz="2400" dirty="0" err="1"/>
              <a:t>ichagining</a:t>
            </a:r>
            <a:r>
              <a:rPr lang="en-US" sz="2400" dirty="0"/>
              <a:t> </a:t>
            </a:r>
            <a:r>
              <a:rPr lang="en-US" sz="2400" dirty="0" err="1"/>
              <a:t>mushak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shilliq</a:t>
            </a:r>
            <a:r>
              <a:rPr lang="en-US" sz="2400" dirty="0"/>
              <a:t> </a:t>
            </a:r>
            <a:r>
              <a:rPr lang="en-US" sz="2400" dirty="0" err="1"/>
              <a:t>osti</a:t>
            </a:r>
            <a:r>
              <a:rPr lang="en-US" sz="2400" dirty="0"/>
              <a:t> </a:t>
            </a:r>
            <a:r>
              <a:rPr lang="en-US" sz="2400" dirty="0" err="1"/>
              <a:t>qatlamlari</a:t>
            </a:r>
            <a:r>
              <a:rPr lang="en-US" sz="2400" dirty="0"/>
              <a:t> </a:t>
            </a:r>
            <a:r>
              <a:rPr lang="en-US" sz="2400" dirty="0" err="1"/>
              <a:t>ajratib</a:t>
            </a:r>
            <a:r>
              <a:rPr lang="en-US" sz="2400" dirty="0"/>
              <a:t> </a:t>
            </a:r>
            <a:r>
              <a:rPr lang="en-US" sz="2400" dirty="0" err="1"/>
              <a:t>olinadi</a:t>
            </a:r>
            <a:r>
              <a:rPr lang="en-US" sz="2400" dirty="0"/>
              <a:t>. </a:t>
            </a:r>
            <a:r>
              <a:rPr lang="en-US" sz="2400" dirty="0" err="1"/>
              <a:t>Ishlab</a:t>
            </a:r>
            <a:r>
              <a:rPr lang="en-US" sz="2400" dirty="0"/>
              <a:t> </a:t>
            </a:r>
            <a:r>
              <a:rPr lang="en-US" sz="2400" dirty="0" err="1"/>
              <a:t>chiqarish</a:t>
            </a:r>
            <a:r>
              <a:rPr lang="en-US" sz="2400" dirty="0"/>
              <a:t> </a:t>
            </a:r>
            <a:r>
              <a:rPr lang="en-US" sz="2400" dirty="0" err="1"/>
              <a:t>jarayoni</a:t>
            </a:r>
            <a:r>
              <a:rPr lang="en-US" sz="2400" dirty="0"/>
              <a:t> </a:t>
            </a:r>
            <a:r>
              <a:rPr lang="en-US" sz="2400" dirty="0" err="1"/>
              <a:t>murakkab</a:t>
            </a:r>
            <a:r>
              <a:rPr lang="en-US" sz="2400" dirty="0"/>
              <a:t> </a:t>
            </a:r>
            <a:r>
              <a:rPr lang="en-US" sz="2400" dirty="0" err="1"/>
              <a:t>bo’lib</a:t>
            </a:r>
            <a:r>
              <a:rPr lang="en-US" sz="2400" dirty="0"/>
              <a:t>, 10 ta </a:t>
            </a:r>
            <a:r>
              <a:rPr lang="en-US" sz="2400" dirty="0" err="1"/>
              <a:t>operatsiyani</a:t>
            </a:r>
            <a:r>
              <a:rPr lang="en-US" sz="2400" dirty="0"/>
              <a:t> </a:t>
            </a:r>
            <a:r>
              <a:rPr lang="en-US" sz="2400" dirty="0" err="1"/>
              <a:t>o’z</a:t>
            </a:r>
            <a:r>
              <a:rPr lang="en-US" sz="2400" dirty="0"/>
              <a:t> </a:t>
            </a:r>
            <a:r>
              <a:rPr lang="en-US" sz="2400" dirty="0" err="1"/>
              <a:t>ichiga</a:t>
            </a:r>
            <a:r>
              <a:rPr lang="en-US" sz="2400" dirty="0"/>
              <a:t> </a:t>
            </a:r>
            <a:r>
              <a:rPr lang="en-US" sz="2400" dirty="0" err="1"/>
              <a:t>oladi</a:t>
            </a:r>
            <a:r>
              <a:rPr lang="en-US" sz="2400" dirty="0"/>
              <a:t>.  </a:t>
            </a:r>
            <a:r>
              <a:rPr lang="en-US" sz="2400" dirty="0" err="1"/>
              <a:t>Dastlab</a:t>
            </a:r>
            <a:r>
              <a:rPr lang="en-US" sz="2400" dirty="0"/>
              <a:t> </a:t>
            </a:r>
            <a:r>
              <a:rPr lang="en-US" sz="2400" dirty="0" err="1"/>
              <a:t>xom</a:t>
            </a:r>
            <a:r>
              <a:rPr lang="en-US" sz="2400" dirty="0"/>
              <a:t> </a:t>
            </a:r>
            <a:r>
              <a:rPr lang="en-US" sz="2400" dirty="0" err="1"/>
              <a:t>ashyoga</a:t>
            </a:r>
            <a:r>
              <a:rPr lang="en-US" sz="2400" dirty="0"/>
              <a:t> (</a:t>
            </a:r>
            <a:r>
              <a:rPr lang="en-US" sz="2400" dirty="0" err="1"/>
              <a:t>quruq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tuzga</a:t>
            </a:r>
            <a:r>
              <a:rPr lang="en-US" sz="2400" dirty="0"/>
              <a:t> </a:t>
            </a:r>
            <a:r>
              <a:rPr lang="en-US" sz="2400" dirty="0" err="1"/>
              <a:t>namlangan</a:t>
            </a:r>
            <a:r>
              <a:rPr lang="en-US" sz="2400" dirty="0"/>
              <a:t> </a:t>
            </a:r>
            <a:r>
              <a:rPr lang="en-US" sz="2400" dirty="0" err="1"/>
              <a:t>holatdagi</a:t>
            </a:r>
            <a:r>
              <a:rPr lang="en-US" sz="2400" dirty="0"/>
              <a:t>)  </a:t>
            </a:r>
            <a:r>
              <a:rPr lang="en-US" sz="2400" dirty="0" err="1"/>
              <a:t>kaliy</a:t>
            </a:r>
            <a:r>
              <a:rPr lang="en-US" sz="2400" dirty="0"/>
              <a:t> </a:t>
            </a:r>
            <a:r>
              <a:rPr lang="en-US" sz="2400" dirty="0" err="1"/>
              <a:t>karbonat</a:t>
            </a:r>
            <a:r>
              <a:rPr lang="en-US" sz="2400" dirty="0"/>
              <a:t> </a:t>
            </a:r>
            <a:r>
              <a:rPr lang="en-US" sz="2400" dirty="0" err="1"/>
              <a:t>eritmasi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ishlov</a:t>
            </a:r>
            <a:r>
              <a:rPr lang="en-US" sz="2400" dirty="0"/>
              <a:t> </a:t>
            </a:r>
            <a:r>
              <a:rPr lang="en-US" sz="2400" dirty="0" err="1"/>
              <a:t>beriladi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6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46111" y="472440"/>
            <a:ext cx="4691699" cy="5530374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So’ngra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mexanik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tozalashdan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ingichka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tasmalarga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kesib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chiqiladi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eyingi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jarayon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pergidrol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o’yuvchi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natriy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oqartirishdan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bo’lib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tasmalar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burab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holatiga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keltiriladi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bo’lgan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oltingugurt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(IV)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tutatiladi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sirka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kislotasining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kuchsiz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eritmasida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chayiladi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0" y="737076"/>
            <a:ext cx="4598724" cy="3741738"/>
          </a:xfrm>
        </p:spPr>
      </p:pic>
    </p:spTree>
    <p:extLst>
      <p:ext uri="{BB962C8B-B14F-4D97-AF65-F5344CB8AC3E}">
        <p14:creationId xmlns:p14="http://schemas.microsoft.com/office/powerpoint/2010/main" val="1896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655320"/>
            <a:ext cx="4854312" cy="560101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624840"/>
            <a:ext cx="4396341" cy="5631497"/>
          </a:xfrm>
        </p:spPr>
        <p:txBody>
          <a:bodyPr/>
          <a:lstStyle/>
          <a:p>
            <a:r>
              <a:rPr lang="en-US" sz="2400" dirty="0" err="1"/>
              <a:t>So’nggi</a:t>
            </a:r>
            <a:r>
              <a:rPr lang="en-US" sz="2400" dirty="0"/>
              <a:t> </a:t>
            </a:r>
            <a:r>
              <a:rPr lang="en-US" sz="2400" dirty="0" err="1"/>
              <a:t>jarayonlarda</a:t>
            </a:r>
            <a:r>
              <a:rPr lang="en-US" sz="2400" dirty="0"/>
              <a:t> </a:t>
            </a:r>
            <a:r>
              <a:rPr lang="en-US" sz="2400" dirty="0" err="1"/>
              <a:t>iplar</a:t>
            </a:r>
            <a:r>
              <a:rPr lang="en-US" sz="2400" dirty="0"/>
              <a:t> </a:t>
            </a:r>
            <a:r>
              <a:rPr lang="en-US" sz="2400" dirty="0" err="1"/>
              <a:t>quritiladi</a:t>
            </a:r>
            <a:r>
              <a:rPr lang="en-US" sz="2400" dirty="0"/>
              <a:t>, </a:t>
            </a:r>
            <a:r>
              <a:rPr lang="en-US" sz="2400" dirty="0" err="1"/>
              <a:t>sayqallanadi</a:t>
            </a:r>
            <a:r>
              <a:rPr lang="en-US" sz="2400" dirty="0"/>
              <a:t>, </a:t>
            </a:r>
            <a:r>
              <a:rPr lang="en-US" sz="2400" dirty="0" err="1"/>
              <a:t>qalinligi</a:t>
            </a:r>
            <a:r>
              <a:rPr lang="en-US" sz="2400" dirty="0"/>
              <a:t> </a:t>
            </a:r>
            <a:r>
              <a:rPr lang="en-US" sz="2400" dirty="0" err="1"/>
              <a:t>bo’yicha</a:t>
            </a:r>
            <a:r>
              <a:rPr lang="en-US" sz="2400" dirty="0"/>
              <a:t> </a:t>
            </a:r>
            <a:r>
              <a:rPr lang="en-US" sz="2400" dirty="0" err="1"/>
              <a:t>ajratilib</a:t>
            </a:r>
            <a:r>
              <a:rPr lang="en-US" sz="2400" dirty="0"/>
              <a:t>, </a:t>
            </a:r>
            <a:r>
              <a:rPr lang="en-US" sz="2400" dirty="0" err="1"/>
              <a:t>benzin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efir</a:t>
            </a:r>
            <a:r>
              <a:rPr lang="en-US" sz="2400" dirty="0"/>
              <a:t> </a:t>
            </a:r>
            <a:r>
              <a:rPr lang="en-US" sz="2400" dirty="0" err="1"/>
              <a:t>yordamida</a:t>
            </a:r>
            <a:r>
              <a:rPr lang="en-US" sz="2400" dirty="0"/>
              <a:t> </a:t>
            </a:r>
            <a:r>
              <a:rPr lang="en-US" sz="2400" dirty="0" err="1"/>
              <a:t>yog’sizlantiriladi</a:t>
            </a:r>
            <a:r>
              <a:rPr lang="en-US" sz="2400" dirty="0"/>
              <a:t>. </a:t>
            </a:r>
            <a:r>
              <a:rPr lang="en-US" sz="2400" dirty="0" err="1"/>
              <a:t>Tayyor</a:t>
            </a:r>
            <a:r>
              <a:rPr lang="en-US" sz="2400" dirty="0"/>
              <a:t> </a:t>
            </a:r>
            <a:r>
              <a:rPr lang="en-US" sz="2400" dirty="0" err="1"/>
              <a:t>bo’lgan</a:t>
            </a:r>
            <a:r>
              <a:rPr lang="en-US" sz="2400" dirty="0"/>
              <a:t> </a:t>
            </a:r>
            <a:r>
              <a:rPr lang="en-US" sz="2400" dirty="0" err="1"/>
              <a:t>ketgut</a:t>
            </a:r>
            <a:r>
              <a:rPr lang="en-US" sz="2400" dirty="0"/>
              <a:t> </a:t>
            </a:r>
            <a:r>
              <a:rPr lang="en-US" sz="2400" dirty="0" err="1"/>
              <a:t>iplarini</a:t>
            </a:r>
            <a:r>
              <a:rPr lang="en-US" sz="2400" dirty="0"/>
              <a:t> </a:t>
            </a:r>
            <a:r>
              <a:rPr lang="en-US" sz="2400" dirty="0" err="1"/>
              <a:t>sterillash</a:t>
            </a:r>
            <a:r>
              <a:rPr lang="en-US" sz="2400" dirty="0"/>
              <a:t> </a:t>
            </a:r>
            <a:r>
              <a:rPr lang="en-US" sz="2400" dirty="0" err="1"/>
              <a:t>maqsadida</a:t>
            </a:r>
            <a:r>
              <a:rPr lang="en-US" sz="2400" dirty="0"/>
              <a:t> </a:t>
            </a:r>
            <a:r>
              <a:rPr lang="en-US" sz="2400" dirty="0" err="1"/>
              <a:t>turli</a:t>
            </a:r>
            <a:r>
              <a:rPr lang="en-US" sz="2400" dirty="0"/>
              <a:t> </a:t>
            </a:r>
            <a:r>
              <a:rPr lang="en-US" sz="2400" dirty="0" err="1"/>
              <a:t>kimyoviy</a:t>
            </a:r>
            <a:r>
              <a:rPr lang="en-US" sz="2400" dirty="0"/>
              <a:t> </a:t>
            </a:r>
            <a:r>
              <a:rPr lang="en-US" sz="2400" dirty="0" err="1"/>
              <a:t>moddalar</a:t>
            </a:r>
            <a:r>
              <a:rPr lang="en-US" sz="2400" dirty="0"/>
              <a:t> , </a:t>
            </a:r>
            <a:r>
              <a:rPr lang="en-US" sz="2400" dirty="0" err="1"/>
              <a:t>ko’pincha</a:t>
            </a:r>
            <a:r>
              <a:rPr lang="en-US" sz="2400" dirty="0"/>
              <a:t> </a:t>
            </a:r>
            <a:r>
              <a:rPr lang="en-US" sz="2400" dirty="0" err="1"/>
              <a:t>yoddan</a:t>
            </a:r>
            <a:r>
              <a:rPr lang="en-US" sz="2400" dirty="0"/>
              <a:t> </a:t>
            </a:r>
            <a:r>
              <a:rPr lang="en-US" sz="2400" dirty="0" err="1"/>
              <a:t>foydalaniladi</a:t>
            </a:r>
            <a:r>
              <a:rPr lang="en-US" sz="2400" dirty="0"/>
              <a:t>. </a:t>
            </a:r>
            <a:r>
              <a:rPr lang="en-US" sz="2400" dirty="0" err="1"/>
              <a:t>Sterillangan</a:t>
            </a:r>
            <a:r>
              <a:rPr lang="en-US" sz="2400" dirty="0"/>
              <a:t> </a:t>
            </a:r>
            <a:r>
              <a:rPr lang="en-US" sz="2400" dirty="0" err="1"/>
              <a:t>materiallarni</a:t>
            </a:r>
            <a:r>
              <a:rPr lang="en-US" sz="2400" dirty="0"/>
              <a:t> </a:t>
            </a:r>
            <a:r>
              <a:rPr lang="en-US" sz="2400" dirty="0" err="1"/>
              <a:t>o’ram</a:t>
            </a:r>
            <a:r>
              <a:rPr lang="en-US" sz="2400" dirty="0"/>
              <a:t> </a:t>
            </a:r>
            <a:r>
              <a:rPr lang="en-US" sz="2400" dirty="0" err="1"/>
              <a:t>holiga</a:t>
            </a:r>
            <a:r>
              <a:rPr lang="en-US" sz="2400" dirty="0"/>
              <a:t> </a:t>
            </a:r>
            <a:r>
              <a:rPr lang="en-US" sz="2400" dirty="0" err="1"/>
              <a:t>keltirib</a:t>
            </a:r>
            <a:r>
              <a:rPr lang="en-US" sz="2400" dirty="0"/>
              <a:t> </a:t>
            </a:r>
            <a:r>
              <a:rPr lang="en-US" sz="2400" dirty="0" err="1"/>
              <a:t>qadoqlanadi</a:t>
            </a:r>
            <a:r>
              <a:rPr lang="en-US" sz="2400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0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533401"/>
            <a:ext cx="8947522" cy="5722938"/>
          </a:xfrm>
        </p:spPr>
        <p:txBody>
          <a:bodyPr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Qo’llanilishi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oshqozon-ichak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trakti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shilliq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qavatlar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urologiya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ginekologiya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fasciyalar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kletchatkasi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qorin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parenximatoz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a’zolar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o’pka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bronxlar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travmatologik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xirurgiya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jarohatlarni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yopish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So’rilish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vaqti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uzilishga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chidamlilikning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yo’qolishi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50%)  7-12 kun.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Organizmdan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fermentlar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ta’sirida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70 kun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Radiatsion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usulda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sterillanadi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9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innovaziya Nargiza 001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838" y="-1447800"/>
            <a:ext cx="6289963" cy="987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08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876</TotalTime>
  <Words>272</Words>
  <Application>Microsoft Office PowerPoint</Application>
  <PresentationFormat>Произвольный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O’ZBEKISTON RESPUBLIKASI  SOG’LIQNI SAQLASH VAZIRLIGI TOSHKENT FARMASEVTIKA INSTITUTI    </vt:lpstr>
      <vt:lpstr>Презентация PowerPoint</vt:lpstr>
      <vt:lpstr>Ketgut uchun asosiy talablar:</vt:lpstr>
      <vt:lpstr>Ketgut ishlab chiqarish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шовному материалу</dc:title>
  <dc:creator>Dell</dc:creator>
  <cp:lastModifiedBy>admin</cp:lastModifiedBy>
  <cp:revision>23</cp:revision>
  <dcterms:created xsi:type="dcterms:W3CDTF">2018-10-22T15:00:44Z</dcterms:created>
  <dcterms:modified xsi:type="dcterms:W3CDTF">2018-11-02T05:55:53Z</dcterms:modified>
</cp:coreProperties>
</file>