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66" r:id="rId2"/>
    <p:sldId id="273" r:id="rId3"/>
    <p:sldId id="267" r:id="rId4"/>
    <p:sldId id="268" r:id="rId5"/>
    <p:sldId id="274" r:id="rId6"/>
    <p:sldId id="269" r:id="rId7"/>
    <p:sldId id="270" r:id="rId8"/>
    <p:sldId id="271" r:id="rId9"/>
    <p:sldId id="272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280" autoAdjust="0"/>
  </p:normalViewPr>
  <p:slideViewPr>
    <p:cSldViewPr snapToGrid="0">
      <p:cViewPr>
        <p:scale>
          <a:sx n="60" d="100"/>
          <a:sy n="60" d="100"/>
        </p:scale>
        <p:origin x="-1080" y="-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663F0131-06E8-47DE-B03A-07F141A4D2DD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21E349FB-2590-4694-BC2D-DD1B80466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089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0131-06E8-47DE-B03A-07F141A4D2DD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49FB-2590-4694-BC2D-DD1B80466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404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63F0131-06E8-47DE-B03A-07F141A4D2DD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1E349FB-2590-4694-BC2D-DD1B80466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617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63F0131-06E8-47DE-B03A-07F141A4D2DD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1E349FB-2590-4694-BC2D-DD1B8046636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1033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63F0131-06E8-47DE-B03A-07F141A4D2DD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1E349FB-2590-4694-BC2D-DD1B80466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811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0131-06E8-47DE-B03A-07F141A4D2DD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49FB-2590-4694-BC2D-DD1B80466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379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0131-06E8-47DE-B03A-07F141A4D2DD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49FB-2590-4694-BC2D-DD1B80466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135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0131-06E8-47DE-B03A-07F141A4D2DD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49FB-2590-4694-BC2D-DD1B80466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791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63F0131-06E8-47DE-B03A-07F141A4D2DD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1E349FB-2590-4694-BC2D-DD1B80466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746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0131-06E8-47DE-B03A-07F141A4D2DD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49FB-2590-4694-BC2D-DD1B80466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170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63F0131-06E8-47DE-B03A-07F141A4D2DD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1E349FB-2590-4694-BC2D-DD1B80466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824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0131-06E8-47DE-B03A-07F141A4D2DD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49FB-2590-4694-BC2D-DD1B80466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82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0131-06E8-47DE-B03A-07F141A4D2DD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49FB-2590-4694-BC2D-DD1B80466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591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0131-06E8-47DE-B03A-07F141A4D2DD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49FB-2590-4694-BC2D-DD1B80466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369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0131-06E8-47DE-B03A-07F141A4D2DD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49FB-2590-4694-BC2D-DD1B80466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60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0131-06E8-47DE-B03A-07F141A4D2DD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49FB-2590-4694-BC2D-DD1B80466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094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0131-06E8-47DE-B03A-07F141A4D2DD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49FB-2590-4694-BC2D-DD1B80466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47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F0131-06E8-47DE-B03A-07F141A4D2DD}" type="datetimeFigureOut">
              <a:rPr lang="ru-RU" smtClean="0"/>
              <a:pPr/>
              <a:t>13.07.2018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349FB-2590-4694-BC2D-DD1B804663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0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1400" y="341167"/>
            <a:ext cx="8610600" cy="1293028"/>
          </a:xfrm>
        </p:spPr>
        <p:txBody>
          <a:bodyPr/>
          <a:lstStyle/>
          <a:p>
            <a:r>
              <a:rPr lang="ru-RU" dirty="0" smtClean="0"/>
              <a:t>И с отрывом в 93 очка стали победителями</a:t>
            </a:r>
            <a:endParaRPr lang="ru-RU" dirty="0"/>
          </a:p>
        </p:txBody>
      </p:sp>
      <p:pic>
        <p:nvPicPr>
          <p:cNvPr id="6" name="video_2018-07-08_22-03-4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4743204" y="2417049"/>
            <a:ext cx="2728912" cy="51898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36" y="1340252"/>
            <a:ext cx="4058857" cy="2999508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488621" y="1458739"/>
            <a:ext cx="4703379" cy="276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556555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честью и достоинством представили Узбекистан во время олимпиадного блока</a:t>
            </a:r>
            <a:endParaRPr lang="ru-RU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0"/>
            <a:ext cx="6875567" cy="48005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567" y="2057399"/>
            <a:ext cx="5316433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4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Присутствовали на интервью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192982" y="2194560"/>
            <a:ext cx="5313218" cy="4024125"/>
          </a:xfrm>
        </p:spPr>
        <p:txBody>
          <a:bodyPr/>
          <a:lstStyle/>
          <a:p>
            <a:r>
              <a:rPr lang="ru-RU" dirty="0" smtClean="0"/>
              <a:t>Родионова Петра Петровича</a:t>
            </a:r>
          </a:p>
          <a:p>
            <a:pPr marL="0" indent="0">
              <a:buNone/>
            </a:pPr>
            <a:r>
              <a:rPr lang="ru-RU" dirty="0" smtClean="0"/>
              <a:t>Генерального директора «</a:t>
            </a:r>
            <a:r>
              <a:rPr lang="ru-RU" dirty="0" err="1" smtClean="0"/>
              <a:t>Герофарм</a:t>
            </a:r>
            <a:r>
              <a:rPr lang="ru-RU" dirty="0" smtClean="0"/>
              <a:t>»</a:t>
            </a:r>
          </a:p>
          <a:p>
            <a:r>
              <a:rPr lang="ru-RU" dirty="0" smtClean="0"/>
              <a:t>Шестакова Владислава Николаевича</a:t>
            </a:r>
          </a:p>
          <a:p>
            <a:pPr marL="0" indent="0">
              <a:buNone/>
            </a:pPr>
            <a:r>
              <a:rPr lang="ru-RU" dirty="0" smtClean="0"/>
              <a:t>Директора </a:t>
            </a:r>
            <a:r>
              <a:rPr lang="ru-RU" dirty="0"/>
              <a:t>ФБУ «Государственный институт лекарственных средств и надлежащих практик»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" y="1828800"/>
            <a:ext cx="6192220" cy="502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6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797" y="0"/>
            <a:ext cx="385762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7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988" y="349624"/>
            <a:ext cx="10995212" cy="170777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 церемонии закрытия</a:t>
            </a:r>
            <a:r>
              <a:rPr lang="en-US" dirty="0" smtClean="0"/>
              <a:t> </a:t>
            </a:r>
            <a:r>
              <a:rPr lang="ru-RU" b="1" i="1" dirty="0" smtClean="0"/>
              <a:t>НАШ СТУДЕНТ  </a:t>
            </a:r>
            <a:r>
              <a:rPr lang="ru-RU" b="1" i="1" dirty="0" err="1" smtClean="0"/>
              <a:t>Суннатулло</a:t>
            </a:r>
            <a:r>
              <a:rPr lang="ru-RU" b="1" i="1" dirty="0" smtClean="0"/>
              <a:t> </a:t>
            </a:r>
            <a:r>
              <a:rPr lang="ru-RU" b="1" i="1" dirty="0" err="1" smtClean="0"/>
              <a:t>Фазлиев</a:t>
            </a:r>
            <a:r>
              <a:rPr lang="ru-RU" b="1" i="1" dirty="0" smtClean="0"/>
              <a:t> победил в номинации «лучшая презентация проекта» от спонсора Саммита</a:t>
            </a:r>
            <a:r>
              <a:rPr lang="en-US" b="1" i="1" dirty="0" smtClean="0"/>
              <a:t> </a:t>
            </a:r>
            <a:r>
              <a:rPr lang="ru-RU" b="1" i="1" dirty="0" err="1" smtClean="0"/>
              <a:t>Герофарм</a:t>
            </a:r>
            <a:r>
              <a:rPr lang="ru-RU" b="1" i="1" dirty="0" smtClean="0"/>
              <a:t> </a:t>
            </a:r>
            <a:endParaRPr lang="ru-RU" b="1" i="1" dirty="0"/>
          </a:p>
        </p:txBody>
      </p:sp>
      <p:pic>
        <p:nvPicPr>
          <p:cNvPr id="1026" name="Picture 2" descr="C:\Users\Acer\Desktop\20180706_123219[(000212)10-02-38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6192" y="2254469"/>
            <a:ext cx="8970579" cy="460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752" y="417531"/>
            <a:ext cx="9630103" cy="12930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 церемонии закрытия на </a:t>
            </a:r>
            <a:r>
              <a:rPr lang="ru-RU" b="1" i="1" dirty="0" smtClean="0"/>
              <a:t>главной сцене НАША КОМАНДА получили награду за победу в бизнес-игре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128" y="2263198"/>
            <a:ext cx="6053020" cy="42207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0148" y="2263198"/>
            <a:ext cx="2265926" cy="42207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6074" y="2263198"/>
            <a:ext cx="2750126" cy="422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0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4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Провели беседу, обменялись контактами и получили письмо от представителя международной федерации студентов фармацевтов 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6" name="Picture 12" descr="https://ci4.googleusercontent.com/proxy/onSLc66TQIPaC3QHLbhG9DsvQofnBXwgEvhtnGuqb0zBjNG4Wv1Vmtfh99EVCQq1rkjuwy4tg7ct8gOhJVjKeSwnlpM=s0-d-e1-ft#http://imageshack.com/a/img924/5170/cEoVw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443956"/>
            <a:ext cx="975360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71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091" y="568035"/>
            <a:ext cx="10820400" cy="5209310"/>
          </a:xfrm>
        </p:spPr>
        <p:txBody>
          <a:bodyPr>
            <a:no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Dear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Feruz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Akmal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Shannoza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name is Martin and we talked this week at the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GxP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-Summit in Rosa Khutor. There is some information about our federation I would like to share with you. First this is our website where you can find more about projects we do and our members: 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https://www.ipsf.org/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can also find links to our social media in my signature. If you have any questions please do ask me.</a:t>
            </a:r>
            <a:b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you want to become member of IPSF? I can get you in contact with person responsible for membership.</a:t>
            </a:r>
            <a:b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said I should send you the conditions for applying in our federation. Here is the link to our official documents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1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https://www.ipsf.org/sites/default/files/IPSF%20Official%20Documents%20-%20adopted%20by%20the%2063rd%20General%20Assembly.pdf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look at page 6 and 45 under Membership. You can apply for Member in Association with you local association of pharmacy students.</a:t>
            </a:r>
            <a:b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an individual you can apply for Individual membership.</a:t>
            </a:r>
            <a:b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know the documents can be quite confusing so please ask me if you have any questions.</a:t>
            </a:r>
            <a:b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Looking forward to your reply.</a:t>
            </a:r>
            <a:b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regards,</a:t>
            </a:r>
            <a:b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Mr. Martin KOPRIVNIKAR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KRAJNC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Corporate Relations Coordinator 2017 - 2018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946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5601</TotalTime>
  <Words>98</Words>
  <Application>Microsoft Office PowerPoint</Application>
  <PresentationFormat>Произвольный</PresentationFormat>
  <Paragraphs>11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След самолета</vt:lpstr>
      <vt:lpstr>И с отрывом в 93 очка стали победителями</vt:lpstr>
      <vt:lpstr>С честью и достоинством представили Узбекистан во время олимпиадного блока</vt:lpstr>
      <vt:lpstr>Присутствовали на интервью </vt:lpstr>
      <vt:lpstr>Презентация PowerPoint</vt:lpstr>
      <vt:lpstr>На церемонии закрытия НАШ СТУДЕНТ  Суннатулло Фазлиев победил в номинации «лучшая презентация проекта» от спонсора Саммита Герофарм </vt:lpstr>
      <vt:lpstr>На церемонии закрытия на главной сцене НАША КОМАНДА получили награду за победу в бизнес-игре</vt:lpstr>
      <vt:lpstr>Презентация PowerPoint</vt:lpstr>
      <vt:lpstr>Провели беседу, обменялись контактами и получили письмо от представителя международной федерации студентов фармацевтов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</dc:title>
  <dc:creator>Us</dc:creator>
  <cp:lastModifiedBy>admin</cp:lastModifiedBy>
  <cp:revision>15</cp:revision>
  <dcterms:created xsi:type="dcterms:W3CDTF">2018-07-08T15:44:21Z</dcterms:created>
  <dcterms:modified xsi:type="dcterms:W3CDTF">2018-07-13T06:46:57Z</dcterms:modified>
</cp:coreProperties>
</file>