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1" r:id="rId2"/>
    <p:sldId id="262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80" autoAdjust="0"/>
  </p:normalViewPr>
  <p:slideViewPr>
    <p:cSldViewPr snapToGrid="0">
      <p:cViewPr>
        <p:scale>
          <a:sx n="60" d="100"/>
          <a:sy n="60" d="100"/>
        </p:scale>
        <p:origin x="-1080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63F0131-06E8-47DE-B03A-07F141A4D2DD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1E349FB-2590-4694-BC2D-DD1B80466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08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0131-06E8-47DE-B03A-07F141A4D2DD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49FB-2590-4694-BC2D-DD1B80466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40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63F0131-06E8-47DE-B03A-07F141A4D2DD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1E349FB-2590-4694-BC2D-DD1B80466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617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63F0131-06E8-47DE-B03A-07F141A4D2DD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1E349FB-2590-4694-BC2D-DD1B804663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1033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63F0131-06E8-47DE-B03A-07F141A4D2DD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1E349FB-2590-4694-BC2D-DD1B80466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811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0131-06E8-47DE-B03A-07F141A4D2DD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49FB-2590-4694-BC2D-DD1B80466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379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0131-06E8-47DE-B03A-07F141A4D2DD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49FB-2590-4694-BC2D-DD1B80466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135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0131-06E8-47DE-B03A-07F141A4D2DD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49FB-2590-4694-BC2D-DD1B80466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791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63F0131-06E8-47DE-B03A-07F141A4D2DD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1E349FB-2590-4694-BC2D-DD1B80466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74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0131-06E8-47DE-B03A-07F141A4D2DD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49FB-2590-4694-BC2D-DD1B80466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17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63F0131-06E8-47DE-B03A-07F141A4D2DD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1E349FB-2590-4694-BC2D-DD1B80466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824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0131-06E8-47DE-B03A-07F141A4D2DD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49FB-2590-4694-BC2D-DD1B80466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88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0131-06E8-47DE-B03A-07F141A4D2DD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49FB-2590-4694-BC2D-DD1B80466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591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0131-06E8-47DE-B03A-07F141A4D2DD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49FB-2590-4694-BC2D-DD1B80466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36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0131-06E8-47DE-B03A-07F141A4D2DD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49FB-2590-4694-BC2D-DD1B80466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60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0131-06E8-47DE-B03A-07F141A4D2DD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49FB-2590-4694-BC2D-DD1B80466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09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0131-06E8-47DE-B03A-07F141A4D2DD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49FB-2590-4694-BC2D-DD1B80466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47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F0131-06E8-47DE-B03A-07F141A4D2DD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349FB-2590-4694-BC2D-DD1B80466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0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4388" y="764373"/>
            <a:ext cx="6251812" cy="1293028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Чагин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Дмитрий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алексеевич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0" y="2194560"/>
            <a:ext cx="6362700" cy="4024125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Председатель правления ассоциации фармацевтических производителей Евразийского экономического союза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 медико-фармацевтических проектов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XXI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-век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2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9856" y="750519"/>
            <a:ext cx="5146343" cy="12930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Шестаков Владислав Николаевич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0990" y="2194560"/>
            <a:ext cx="5965209" cy="4024125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 ФБУ «Государственный институт лекарственных средств и надлежащих практик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Пригласил участвовать в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Всероссийском межвузовском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GxP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саммите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международным участием.</a:t>
            </a:r>
          </a:p>
          <a:p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1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3128" y="150126"/>
            <a:ext cx="5583072" cy="648268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Абрамович 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</a:rPr>
              <a:t>Римма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Александровна</a:t>
            </a:r>
          </a:p>
          <a:p>
            <a:pPr marL="0" indent="0">
              <a:buNone/>
            </a:pPr>
            <a:r>
              <a:rPr lang="ru-RU" sz="1400" dirty="0"/>
              <a:t>Центр коллективного пользования (Научно-образовательного центра) РУДН, Директор; Кафедра фармацевтической технологии</a:t>
            </a:r>
            <a:br>
              <a:rPr lang="ru-RU" sz="1400" dirty="0"/>
            </a:br>
            <a:r>
              <a:rPr lang="ru-RU" sz="1400" dirty="0"/>
              <a:t>факультета повышения квалификации медицинских работников РУДН, Заведующая – член экспертного совета</a:t>
            </a:r>
          </a:p>
          <a:p>
            <a:r>
              <a:rPr lang="ru-RU" sz="1800" b="1" dirty="0">
                <a:solidFill>
                  <a:schemeClr val="accent4">
                    <a:lumMod val="50000"/>
                  </a:schemeClr>
                </a:solidFill>
              </a:rPr>
              <a:t>Антимонов Сергей Робертович</a:t>
            </a:r>
          </a:p>
          <a:p>
            <a:pPr marL="0" indent="0">
              <a:buNone/>
            </a:pPr>
            <a:r>
              <a:rPr lang="ru-RU" sz="1400" dirty="0"/>
              <a:t>ЗАО «</a:t>
            </a:r>
            <a:r>
              <a:rPr lang="ru-RU" sz="1400" dirty="0" err="1"/>
              <a:t>ФармФирма</a:t>
            </a:r>
            <a:r>
              <a:rPr lang="ru-RU" sz="1400" dirty="0"/>
              <a:t> «</a:t>
            </a:r>
            <a:r>
              <a:rPr lang="ru-RU" sz="1400" dirty="0" err="1"/>
              <a:t>Сотекс</a:t>
            </a:r>
            <a:r>
              <a:rPr lang="ru-RU" sz="1400" dirty="0"/>
              <a:t>», заместитель директора по производству – член экспертного совета</a:t>
            </a:r>
          </a:p>
          <a:p>
            <a:r>
              <a:rPr lang="ru-RU" sz="1800" dirty="0"/>
              <a:t> 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</a:rPr>
              <a:t>Пятигорская Наталья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Валерьевна</a:t>
            </a:r>
            <a:endParaRPr lang="en-US" sz="1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400" dirty="0" smtClean="0"/>
              <a:t>Институт </a:t>
            </a:r>
            <a:r>
              <a:rPr lang="ru-RU" sz="1400" dirty="0"/>
              <a:t>трансляционной медицины и биотехнологии по научной работе, Заместитель директора; Кафедра промышленной фармации Института профессионального образования Первого МГМУ им. И.М. Сеченова, Заведующий – член экспертного </a:t>
            </a:r>
            <a:r>
              <a:rPr lang="ru-RU" sz="1400" dirty="0" smtClean="0"/>
              <a:t>совета</a:t>
            </a:r>
            <a:endParaRPr lang="en-US" sz="1400" dirty="0"/>
          </a:p>
          <a:p>
            <a:r>
              <a:rPr lang="ru-RU" sz="1800" b="1" dirty="0" err="1">
                <a:solidFill>
                  <a:schemeClr val="accent4">
                    <a:lumMod val="50000"/>
                  </a:schemeClr>
                </a:solidFill>
              </a:rPr>
              <a:t>Вязьмина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</a:rPr>
              <a:t> Татьяна Михайловна</a:t>
            </a:r>
          </a:p>
          <a:p>
            <a:pPr marL="0" indent="0">
              <a:buNone/>
            </a:pPr>
            <a:r>
              <a:rPr lang="ru-RU" sz="1400" dirty="0"/>
              <a:t>АО «Р-</a:t>
            </a:r>
            <a:r>
              <a:rPr lang="ru-RU" sz="1400" dirty="0" err="1"/>
              <a:t>Фарм</a:t>
            </a:r>
            <a:r>
              <a:rPr lang="ru-RU" sz="1400" dirty="0"/>
              <a:t>», Директор по качеству – член экспертного </a:t>
            </a:r>
            <a:r>
              <a:rPr lang="ru-RU" sz="1400" dirty="0" smtClean="0"/>
              <a:t>совета</a:t>
            </a:r>
            <a:endParaRPr lang="ru-RU" dirty="0"/>
          </a:p>
          <a:p>
            <a:r>
              <a:rPr lang="ru-RU" sz="1800" b="1" dirty="0" err="1">
                <a:solidFill>
                  <a:schemeClr val="accent4">
                    <a:lumMod val="50000"/>
                  </a:schemeClr>
                </a:solidFill>
              </a:rPr>
              <a:t>Шейкха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</a:rPr>
              <a:t> Ирина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Федоровна</a:t>
            </a:r>
            <a:endParaRPr lang="en-US" sz="1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400" dirty="0"/>
              <a:t>Ассоциация международных фармацевтических производителей (AIPM), Директор по юридическим вопросам и коммуникациям – член экспертного совета</a:t>
            </a:r>
            <a:endParaRPr lang="ru-RU" sz="14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23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" y="429"/>
            <a:ext cx="6081383" cy="45022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963" y="1904308"/>
            <a:ext cx="6563048" cy="495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6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Приняли участие в бизнес-игре «зима близко»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180" y="2057401"/>
            <a:ext cx="5365750" cy="40243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930" y="2057401"/>
            <a:ext cx="5138142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5600</TotalTime>
  <Words>67</Words>
  <Application>Microsoft Office PowerPoint</Application>
  <PresentationFormat>Произвольный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След самолета</vt:lpstr>
      <vt:lpstr>Чагин Дмитрий алексеевич</vt:lpstr>
      <vt:lpstr>Шестаков Владислав Николаевич</vt:lpstr>
      <vt:lpstr>Презентация PowerPoint</vt:lpstr>
      <vt:lpstr>Презентация PowerPoint</vt:lpstr>
      <vt:lpstr>Приняли участие в бизнес-игре «зима близко»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Us</dc:creator>
  <cp:lastModifiedBy>admin</cp:lastModifiedBy>
  <cp:revision>16</cp:revision>
  <dcterms:created xsi:type="dcterms:W3CDTF">2018-07-08T15:44:21Z</dcterms:created>
  <dcterms:modified xsi:type="dcterms:W3CDTF">2018-07-13T06:49:21Z</dcterms:modified>
</cp:coreProperties>
</file>